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9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6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5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589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62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41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82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5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9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6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3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2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8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F65F-52F3-4DC7-840F-4BECDE50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247" y="823707"/>
            <a:ext cx="8689976" cy="27676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Segoe Script" panose="030B0504020000000003" pitchFamily="66" charset="0"/>
              </a:rPr>
              <a:t>Программа Курса мастеров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441031-E16E-4CB4-9F30-DB3D8BC95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Преподаватель: Пророк Наталья Борисовна</a:t>
            </a:r>
          </a:p>
        </p:txBody>
      </p:sp>
    </p:spTree>
    <p:extLst>
      <p:ext uri="{BB962C8B-B14F-4D97-AF65-F5344CB8AC3E}">
        <p14:creationId xmlns:p14="http://schemas.microsoft.com/office/powerpoint/2010/main" val="351170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9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Обточка светильника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Прорезание и лощение светильника для молочения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83D17-9FE8-4CF0-B015-D046A6F8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09" y="967410"/>
            <a:ext cx="3816000" cy="508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553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горшка и крышки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79A45-644E-48D0-9499-79480C04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832" y="885000"/>
            <a:ext cx="3816000" cy="508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48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 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Обточка изделий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Декорирование изделий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B73569-DDAB-49E7-B713-7FC6C18A1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7" r="14959" b="6861"/>
          <a:stretch/>
        </p:blipFill>
        <p:spPr>
          <a:xfrm>
            <a:off x="7075831" y="860524"/>
            <a:ext cx="3816000" cy="53489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003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Самостоятельная работа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горшка и крышки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B021E4-4685-4968-8027-399D3D09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761" y="537856"/>
            <a:ext cx="4413887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Доработка изделий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вазы с трещинками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434A8E-9D69-4410-BE1B-93C61A3C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43"/>
          <a:stretch/>
        </p:blipFill>
        <p:spPr>
          <a:xfrm>
            <a:off x="7142924" y="1046596"/>
            <a:ext cx="3816000" cy="4627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188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Постановка рук 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формы крынки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12D31F-B6C4-4431-BC1F-158DD00A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0" y="885000"/>
            <a:ext cx="3816000" cy="50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568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Постановка рук Вытягивание формы кувшина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Доработка изделий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CE49B-1558-4F4E-B28F-5BE594B66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" r="9292" b="3769"/>
          <a:stretch/>
        </p:blipFill>
        <p:spPr>
          <a:xfrm>
            <a:off x="7209082" y="784287"/>
            <a:ext cx="3816000" cy="5289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70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16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Обточка изделий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подсвечника и плоской крышки для кувшина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Изготовление и приклеивание ручки</a:t>
            </a: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960FCF-391D-47FA-A5FA-445D2029B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25" b="4735"/>
          <a:stretch/>
        </p:blipFill>
        <p:spPr>
          <a:xfrm>
            <a:off x="7109690" y="854632"/>
            <a:ext cx="3816000" cy="5515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407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формы чайника,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носика и крышки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CC07C5-09F5-4014-B94F-C7E98338A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4" r="5169" b="14106"/>
          <a:stretch/>
        </p:blipFill>
        <p:spPr>
          <a:xfrm>
            <a:off x="6726104" y="962122"/>
            <a:ext cx="3816000" cy="47915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918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Обточка изделий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Сборка чайника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1B8E85-654D-40B2-A292-B23F4A678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1" b="9564"/>
          <a:stretch/>
        </p:blipFill>
        <p:spPr>
          <a:xfrm>
            <a:off x="7142092" y="1110287"/>
            <a:ext cx="3816000" cy="4852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788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2CBFE-6123-4405-A83D-DD5689F9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72279"/>
            <a:ext cx="10364451" cy="50358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4F898-F411-4BAC-B74C-213BEDEB75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38470"/>
            <a:ext cx="5606296" cy="49761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Знакомство с видами глин и их свойствами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Промин глины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центровка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Вытягивание цилиндра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Изучение техники постановки рук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Техника пласта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Изготовление плоской тарелки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  <a:ea typeface="Cambria" panose="02040503050406030204" pitchFamily="18" charset="0"/>
              </a:rPr>
              <a:t>Кружево, штампы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31F3EA-BA51-4E9B-A680-E84528C23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528" y="885000"/>
            <a:ext cx="3816000" cy="50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9741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Уроки 19 и 20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234" y="1035862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Знакомство с 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глазурями, печами 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 обжигами</a:t>
            </a: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Глазуровка изделий 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 загрузка в печь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ABB06C-3682-45E5-B63A-945F6D625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75" y="1325217"/>
            <a:ext cx="6347791" cy="47608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93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52024"/>
            <a:ext cx="5076209" cy="503582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Промин глины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Центровка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и разрезание цилиндра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Изучение техники постановки рук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 Техника шара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 Изготовление миски (гранат, кокос и т.п.)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CCF3E8-81D5-4334-8D82-61991A36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39" y="967410"/>
            <a:ext cx="3816000" cy="508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5545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Промин глины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Центровка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расширением, сужением цилиндра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Изучение постановки рук и замков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Техника шара и жгутов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Изготовление объёмного изделия (гранат, тыква, ананас)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A43B4-CC6B-4188-8CA5-A180FCD80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984" y="939214"/>
            <a:ext cx="3816000" cy="508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81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55459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Продолжение изучения постановки рук при вытягивании изделий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тела кружки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Изготовление ложки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2BD08-E7B2-4B1F-BF24-8E4ECA99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051" y="885000"/>
            <a:ext cx="3816000" cy="50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504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Постановка рук при работе с петлями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Обточка изделий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Декорирование кружки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Изготовление и крепление ручки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5B0DFF-1556-447A-8169-1D1857AE6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7" b="1529"/>
          <a:stretch/>
        </p:blipFill>
        <p:spPr>
          <a:xfrm>
            <a:off x="7125974" y="951510"/>
            <a:ext cx="3816000" cy="4802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68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6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тела миски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Изготовление свистульки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DDE3D3-95DD-42D2-BBEC-C11DCA6F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320" y="885000"/>
            <a:ext cx="3816000" cy="508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616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Обточка миски Нанесение ангоба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Декорирование миски в технике сграффито (</a:t>
            </a:r>
            <a:r>
              <a:rPr lang="ru-RU" dirty="0" err="1">
                <a:latin typeface="Segoe Script" panose="030B0504020000000003" pitchFamily="66" charset="0"/>
              </a:rPr>
              <a:t>процарапка</a:t>
            </a:r>
            <a:r>
              <a:rPr lang="ru-RU" dirty="0">
                <a:latin typeface="Segoe Script" panose="030B0504020000000003" pitchFamily="66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4A625-1EBE-4B92-9C44-12DAA232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2" y="554487"/>
            <a:ext cx="4837850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E18B7-98AC-4C89-AE79-40F965B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2522"/>
            <a:ext cx="10364451" cy="834888"/>
          </a:xfrm>
        </p:spPr>
        <p:txBody>
          <a:bodyPr>
            <a:norm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Урок 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2D1A4-5479-46DD-B7D2-A88EDDF38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7410"/>
            <a:ext cx="5076209" cy="47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Круг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Вытягивание формы  светильника и подставки под него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Ручная лепка </a:t>
            </a:r>
          </a:p>
          <a:p>
            <a:pPr marL="0" indent="0">
              <a:buNone/>
            </a:pPr>
            <a:r>
              <a:rPr lang="ru-RU" dirty="0">
                <a:latin typeface="Segoe Script" panose="030B0504020000000003" pitchFamily="66" charset="0"/>
              </a:rPr>
              <a:t>Изготовление тыквы для молочения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89FBE9-7EC8-4AD3-AD88-FE7A8215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918" y="967410"/>
            <a:ext cx="3816000" cy="50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72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151</TotalTime>
  <Words>297</Words>
  <Application>Microsoft Office PowerPoint</Application>
  <PresentationFormat>Широкоэкранный</PresentationFormat>
  <Paragraphs>138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Капля</vt:lpstr>
      <vt:lpstr>Программа Курса мастеров</vt:lpstr>
      <vt:lpstr>Урок 1</vt:lpstr>
      <vt:lpstr>Урок 2</vt:lpstr>
      <vt:lpstr>Урок 3</vt:lpstr>
      <vt:lpstr>Урок 4</vt:lpstr>
      <vt:lpstr>Урок 5</vt:lpstr>
      <vt:lpstr>Урок 6</vt:lpstr>
      <vt:lpstr>Урок 7</vt:lpstr>
      <vt:lpstr>Урок 8</vt:lpstr>
      <vt:lpstr>Урок 9</vt:lpstr>
      <vt:lpstr>Урок 10</vt:lpstr>
      <vt:lpstr>Урок 11</vt:lpstr>
      <vt:lpstr>Урок 12</vt:lpstr>
      <vt:lpstr>Урок 13</vt:lpstr>
      <vt:lpstr>Урок 14</vt:lpstr>
      <vt:lpstr>Урок 15</vt:lpstr>
      <vt:lpstr>Урок 16</vt:lpstr>
      <vt:lpstr>Урок 17</vt:lpstr>
      <vt:lpstr>Урок 18</vt:lpstr>
      <vt:lpstr>Уроки 19 и 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мастеров</dc:title>
  <dc:creator>Пользователь</dc:creator>
  <cp:lastModifiedBy>Неизвестный пользователь</cp:lastModifiedBy>
  <cp:revision>22</cp:revision>
  <dcterms:created xsi:type="dcterms:W3CDTF">2021-02-23T17:45:34Z</dcterms:created>
  <dcterms:modified xsi:type="dcterms:W3CDTF">2021-03-26T07:12:41Z</dcterms:modified>
</cp:coreProperties>
</file>